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/>
    <p:restoredTop sz="94652"/>
  </p:normalViewPr>
  <p:slideViewPr>
    <p:cSldViewPr snapToGrid="0" snapToObjects="1">
      <p:cViewPr varScale="1">
        <p:scale>
          <a:sx n="59" d="100"/>
          <a:sy n="59" d="100"/>
        </p:scale>
        <p:origin x="10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BA7F3-9553-A14D-9CE2-38CD9960DA44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457B1-04A8-7C43-A8CD-4CA100955454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1167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457B1-04A8-7C43-A8CD-4CA100955454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28536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457B1-04A8-7C43-A8CD-4CA100955454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0760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457B1-04A8-7C43-A8CD-4CA100955454}" type="slidenum">
              <a:rPr lang="en-HU" smtClean="0"/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8421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8D25-C11F-E045-B918-8B2D2909D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491E6-389C-5D4D-8774-1EC2B726C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EB6AD-195D-C34D-B457-98D36A23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C8B5-5AED-9540-9B20-23213009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D8996-A23E-FA46-99E3-F4CF9F3E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4813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C592-0EBC-F045-9663-F272AC98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8A511-F684-5A41-8E75-EB4C06617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39FA0-BC5E-1345-8B28-140A397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71C6B-A7C7-E84A-A995-28240DA6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5304D-3A13-BF47-91A5-0C41AB30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6670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BD2D1-93B3-044A-ACD2-9843D19E5E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DF23D-0AD7-3E4A-A214-25C06240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A946E-BF81-0E43-A53C-68F8CAFD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7C8C7-E02C-D746-8F1E-0EE351E8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9F353-A67F-2A4A-988C-7A964F0B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4847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A3C0-9787-0645-9E93-2E9C1D0C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0D11-AC94-714C-8B92-3F2FF0129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3E2C3-EB18-164C-A207-F213C659C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6326-7557-0047-B5B3-1539DDB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F60C6-2A44-AD49-8C8B-75872240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4176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4CD6-063C-4948-8B85-FEF65E7F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F04F-01CE-5948-ADE6-4EDDED87E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9D12B-48BD-1145-AA4E-878D4C9A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901AA-21F8-994F-A359-759F6D93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BBA96-EC62-684F-B7CA-BC4A25E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1639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0535-C529-6D44-A18F-FEA8BF67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3D96-E858-6548-BBA8-DD8FB3969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8192C-8610-6241-A3DF-1FDE5C87D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68CBD-7694-DB4D-BF85-29EBD8BD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7B6D3-D2E8-EA4A-8BC2-B34EAE93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1F835-53E7-D440-BE1E-D5EC96BC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0702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45F6-5AD6-CB40-A7EB-EEC175A0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AACAE-D52F-6846-B329-60346B20F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0B083-2EC7-BA4C-960E-4D191DB0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6F843-E0E8-A342-96CA-C1425E45D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85DE7F-45C9-1842-9BB2-F218185A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D294E2-2DDE-FA43-B80D-4826CBFB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E43BE5-52D1-D04F-B643-BED28DA9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1E183E-CE5D-1142-ADA1-8E529D51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5524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1CB6-CB9B-574D-B2AA-1E45A108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65B8B-780D-3340-95D5-674CA23C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9961E-FCD8-CB42-B5CA-BD98F99D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BDFFC-789A-E94F-AC16-D329EE42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3475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C259E-C98F-AE44-B2B1-1664E711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26E96-690C-2A47-A6C0-ECF34A2B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200D1-6708-7849-A32C-86F555CA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303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4251-B077-6B40-A365-21CFA225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2537-B0C6-EB4F-BDBC-3B9D3700C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E91E1-C947-A74C-9593-50AD04660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90DA7-9CE6-8E42-87FF-C2E36438C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E51A7-1D5A-F640-B497-C2DF7F9B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951C9-8C09-764E-82E3-F20352FE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1752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4ADE-33E4-6E4B-A763-BE39FB73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07C3D-734C-024B-A9CB-9A64FA233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0E73C-3093-FE42-81C2-70E48DB16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A9DDB-863B-984D-A82B-818B619C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D8F4F-4415-5443-8C03-A33C1C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154F0-2FD9-BC4E-BEB6-F723BE9A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8162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91AB6-9D07-9546-A33B-A4A0702B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F62B9-574A-0C4F-9B6A-0BAE7053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9DB95-ED0C-A345-9E42-79AFBB054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755AD-0E2D-104E-830D-12B458446E85}" type="datetimeFigureOut">
              <a:rPr lang="en-HU" smtClean="0"/>
              <a:t>02/12/2023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A4BB5-27EF-7040-A894-606A2DF33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FD5B3-6454-B04B-B8A4-2785CAF03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8C809-450B-D944-9422-D21F0BC7B658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508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eHZWYBTB3o?feature=oembed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erson, people, posing&#10;&#10;Description automatically generated">
            <a:extLst>
              <a:ext uri="{FF2B5EF4-FFF2-40B4-BE49-F238E27FC236}">
                <a16:creationId xmlns:a16="http://schemas.microsoft.com/office/drawing/2014/main" id="{497AC47E-EEE9-894F-A069-96093CFB2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457200"/>
            <a:ext cx="4754880" cy="59436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FC86E51-4992-B796-2B69-825D693C2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14" y="480680"/>
            <a:ext cx="2155372" cy="4360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513F7C4-0BA2-0EDB-766D-B1D69EC9E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353" y="363236"/>
            <a:ext cx="167506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4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polygon&#10;&#10;Description automatically generated">
            <a:extLst>
              <a:ext uri="{FF2B5EF4-FFF2-40B4-BE49-F238E27FC236}">
                <a16:creationId xmlns:a16="http://schemas.microsoft.com/office/drawing/2014/main" id="{6002F741-EF7A-5B4C-881B-C1A6AB3A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83" y="457200"/>
            <a:ext cx="103818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3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D2C5646B-1105-0E4B-924F-769FE6781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17" y="457200"/>
            <a:ext cx="106611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3A96A5C7-7CD4-9C43-B3ED-A73CE2DE8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0" y="3150198"/>
            <a:ext cx="4803290" cy="32021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C44FDBE-831E-2F49-9265-5095DB5D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912" y="351342"/>
            <a:ext cx="5866254" cy="30776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2AD7FB7-1EA8-9647-8ADB-67B30F733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67" y="3429000"/>
            <a:ext cx="2798483" cy="2798483"/>
          </a:xfrm>
          <a:prstGeom prst="rect">
            <a:avLst/>
          </a:prstGeom>
        </p:spPr>
      </p:pic>
      <p:pic>
        <p:nvPicPr>
          <p:cNvPr id="11" name="Picture 10" descr="A picture containing text, person, hand&#10;&#10;Description automatically generated">
            <a:extLst>
              <a:ext uri="{FF2B5EF4-FFF2-40B4-BE49-F238E27FC236}">
                <a16:creationId xmlns:a16="http://schemas.microsoft.com/office/drawing/2014/main" id="{805F6442-91AD-5748-AA31-CC75A70A1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907" y="1036321"/>
            <a:ext cx="3758004" cy="2113877"/>
          </a:xfrm>
          <a:prstGeom prst="rect">
            <a:avLst/>
          </a:prstGeom>
        </p:spPr>
      </p:pic>
      <p:pic>
        <p:nvPicPr>
          <p:cNvPr id="13" name="Picture 12" descr="Text, shape, arrow&#10;&#10;Description automatically generated">
            <a:extLst>
              <a:ext uri="{FF2B5EF4-FFF2-40B4-BE49-F238E27FC236}">
                <a16:creationId xmlns:a16="http://schemas.microsoft.com/office/drawing/2014/main" id="{25AD3FF7-7A1F-4E40-A325-640097D46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001" y="1121597"/>
            <a:ext cx="2148316" cy="1943324"/>
          </a:xfrm>
          <a:prstGeom prst="rect">
            <a:avLst/>
          </a:prstGeom>
        </p:spPr>
      </p:pic>
      <p:pic>
        <p:nvPicPr>
          <p:cNvPr id="14" name="Picture 13" descr="Text, shape, arrow&#10;&#10;Description automatically generated">
            <a:extLst>
              <a:ext uri="{FF2B5EF4-FFF2-40B4-BE49-F238E27FC236}">
                <a16:creationId xmlns:a16="http://schemas.microsoft.com/office/drawing/2014/main" id="{7D963BEF-8073-2E4C-AF55-D353B1540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486" y="3835176"/>
            <a:ext cx="2148316" cy="19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3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F3AE1CD-BED4-A540-B6F9-AD63896A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74" y="61787"/>
            <a:ext cx="2540000" cy="2540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B088C11-07A3-EC4B-92BE-F6BF0A80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16" y="-255713"/>
            <a:ext cx="3175000" cy="31750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368F167-3AEA-7246-B46A-2961BA0F7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334" y="463928"/>
            <a:ext cx="3175002" cy="190500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20E41FC-7303-8541-8C97-BDE980D83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63" y="4364836"/>
            <a:ext cx="2907106" cy="173531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66A697B-9E3D-0240-B5E2-DEC9CFE04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78" y="4183408"/>
            <a:ext cx="3796890" cy="225239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BD3DDED-0546-404E-BD62-685D5DD6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5446" y="3990269"/>
            <a:ext cx="4381500" cy="22987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27E80-1369-CF44-B227-37CD5AAEEC62}"/>
              </a:ext>
            </a:extLst>
          </p:cNvPr>
          <p:cNvSpPr/>
          <p:nvPr/>
        </p:nvSpPr>
        <p:spPr>
          <a:xfrm>
            <a:off x="2863101" y="1132769"/>
            <a:ext cx="1805194" cy="567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87AD1F7-4610-8643-9F5D-6343DB991D48}"/>
              </a:ext>
            </a:extLst>
          </p:cNvPr>
          <p:cNvSpPr/>
          <p:nvPr/>
        </p:nvSpPr>
        <p:spPr>
          <a:xfrm>
            <a:off x="7153835" y="1215453"/>
            <a:ext cx="1113943" cy="567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9BDDCB14-A1BC-B949-BAAD-BB6850A05D98}"/>
              </a:ext>
            </a:extLst>
          </p:cNvPr>
          <p:cNvSpPr/>
          <p:nvPr/>
        </p:nvSpPr>
        <p:spPr>
          <a:xfrm rot="20519858">
            <a:off x="1976065" y="3185876"/>
            <a:ext cx="647868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D4975CD-16FC-0047-A421-FC105D427E1A}"/>
              </a:ext>
            </a:extLst>
          </p:cNvPr>
          <p:cNvSpPr/>
          <p:nvPr/>
        </p:nvSpPr>
        <p:spPr>
          <a:xfrm>
            <a:off x="2355925" y="4948837"/>
            <a:ext cx="1568299" cy="567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0A688C3-4F80-4145-AB53-2E2C9C6B2575}"/>
              </a:ext>
            </a:extLst>
          </p:cNvPr>
          <p:cNvSpPr/>
          <p:nvPr/>
        </p:nvSpPr>
        <p:spPr>
          <a:xfrm>
            <a:off x="7423449" y="4981461"/>
            <a:ext cx="1113943" cy="567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1701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B8E01D-3A63-AC45-8D37-7C0CEF0F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1"/>
            <a:ext cx="11277600" cy="56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n Overview of the NFT Space">
            <a:hlinkClick r:id="" action="ppaction://media"/>
            <a:extLst>
              <a:ext uri="{FF2B5EF4-FFF2-40B4-BE49-F238E27FC236}">
                <a16:creationId xmlns:a16="http://schemas.microsoft.com/office/drawing/2014/main" id="{549F84ED-88A1-D541-B87D-24E12184FF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0817" y="216872"/>
            <a:ext cx="11754210" cy="66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09A22E-7D2B-4449-8EE1-1D6EBE819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3" r="-1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5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7724BB7-0410-9143-93F5-55548939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20" y="321734"/>
            <a:ext cx="4539327" cy="2905170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9A46952-9886-3241-B1C6-A06B4ADF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702169"/>
            <a:ext cx="5426764" cy="26184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erson, people, posing&#10;&#10;Description automatically generated">
            <a:extLst>
              <a:ext uri="{FF2B5EF4-FFF2-40B4-BE49-F238E27FC236}">
                <a16:creationId xmlns:a16="http://schemas.microsoft.com/office/drawing/2014/main" id="{497AC47E-EEE9-894F-A069-96093CFB2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325" y="187147"/>
            <a:ext cx="4544202" cy="568025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E1AC894-117E-AF41-9C84-C04DDE2CF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426" y="6234824"/>
            <a:ext cx="2155372" cy="43602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E659E9A-5B95-4A86-1B74-8DAC330CA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351" y="5979611"/>
            <a:ext cx="1313935" cy="8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3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3</Words>
  <Application>Microsoft Office PowerPoint</Application>
  <PresentationFormat>Szélesvásznú</PresentationFormat>
  <Paragraphs>3</Paragraphs>
  <Slides>9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Lőricz Erik</dc:creator>
  <cp:lastModifiedBy>Tamás Vinkóczi</cp:lastModifiedBy>
  <cp:revision>6</cp:revision>
  <dcterms:created xsi:type="dcterms:W3CDTF">2022-02-28T21:36:04Z</dcterms:created>
  <dcterms:modified xsi:type="dcterms:W3CDTF">2023-02-12T10:07:57Z</dcterms:modified>
</cp:coreProperties>
</file>